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20" r:id="rId4"/>
  </p:sldMasterIdLst>
  <p:sldIdLst>
    <p:sldId id="256" r:id="rId5"/>
    <p:sldId id="257" r:id="rId6"/>
    <p:sldId id="260" r:id="rId7"/>
    <p:sldId id="265" r:id="rId8"/>
    <p:sldId id="266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F84B-8F67-482C-905C-EC10A5F1C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6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1A66-2CEB-439E-A32D-FED5DC479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2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B27B-214A-4F6E-9F2F-2E65219A1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9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5DDF-C1D1-4158-8AC6-206C2B797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8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D43C-89FA-4A0A-8A7D-D77E4D3B5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EF71-91DE-4D47-B21B-AD33C2F1AB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0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B93B-5D23-4DEC-8460-2F87293C2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6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CBFD-4DA9-415F-9626-66D087EB49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FB6E-3B46-4C6C-9D64-B8F32C4CDA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5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EE14-4B08-4507-9BD8-AEE900C7A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46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EE28-1BC9-4948-B083-116668A315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92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821B7-D81C-4C0D-962D-FF91673E8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59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5052-B11B-456D-A0DF-25E45B6BF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BA58-D54C-47FB-8219-869C7B13E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4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F84B-8F67-482C-905C-EC10A5F1C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63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1A66-2CEB-439E-A32D-FED5DC479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24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B27B-214A-4F6E-9F2F-2E65219A1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81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5DDF-C1D1-4158-8AC6-206C2B797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9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D43C-89FA-4A0A-8A7D-D77E4D3B5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00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EF71-91DE-4D47-B21B-AD33C2F1AB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81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B93B-5D23-4DEC-8460-2F87293C2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94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CBFD-4DA9-415F-9626-66D087EB49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05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FB6E-3B46-4C6C-9D64-B8F32C4CDA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18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EE14-4B08-4507-9BD8-AEE900C7A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46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EE28-1BC9-4948-B083-116668A315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91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821B7-D81C-4C0D-962D-FF91673E8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54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5052-B11B-456D-A0DF-25E45B6BF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7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BA58-D54C-47FB-8219-869C7B13E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0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60A4-6A68-49BA-AF68-3DC74CCE4748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CB52-FBDD-443E-82D4-6B7F6E5F8136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7505"/>
      </p:ext>
    </p:extLst>
  </p:cSld>
  <p:clrMapOvr>
    <a:masterClrMapping/>
  </p:clrMapOvr>
  <p:transition advClick="0" advTm="49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67F7-AB42-4312-B44E-B1A30892FA3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56DF-D51D-4CFC-8F10-7956CF9336A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33399"/>
      </p:ext>
    </p:extLst>
  </p:cSld>
  <p:clrMapOvr>
    <a:masterClrMapping/>
  </p:clrMapOvr>
  <p:transition advClick="0" advTm="49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3E41-D711-46D5-B932-BB837BECFC3F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63E7-2BAC-4172-92E9-A758D309B09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93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9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9EE7-44FC-42CF-AFD5-4016D9DB21D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F2A2-7B84-40DF-A47F-C5D44AEB0C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97762"/>
      </p:ext>
    </p:extLst>
  </p:cSld>
  <p:clrMapOvr>
    <a:masterClrMapping/>
  </p:clrMapOvr>
  <p:transition advClick="0" advTm="49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9F3E-F18C-4F37-AECD-4689894F6FF4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2394-5942-4B83-A8C6-918EA1DC0CB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6768"/>
      </p:ext>
    </p:extLst>
  </p:cSld>
  <p:clrMapOvr>
    <a:masterClrMapping/>
  </p:clrMapOvr>
  <p:transition advClick="0" advTm="49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A777-3D13-4AEC-AE47-41EA6EAFA0A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27FE-DF50-4DA1-8392-5FCA199E918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20517"/>
      </p:ext>
    </p:extLst>
  </p:cSld>
  <p:clrMapOvr>
    <a:masterClrMapping/>
  </p:clrMapOvr>
  <p:transition advClick="0" advTm="49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A58B-6051-43F6-9CC6-5148ADE1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687C-7D51-4BD3-8891-8E57C1505C6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49555"/>
      </p:ext>
    </p:extLst>
  </p:cSld>
  <p:clrMapOvr>
    <a:masterClrMapping/>
  </p:clrMapOvr>
  <p:transition advClick="0" advTm="49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5E8D-9376-46E8-B93B-837DD12721C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8611-8DC2-4409-A426-4F63CE16C48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0512"/>
      </p:ext>
    </p:extLst>
  </p:cSld>
  <p:clrMapOvr>
    <a:masterClrMapping/>
  </p:clrMapOvr>
  <p:transition advClick="0" advTm="49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36CA-D60A-4349-A8A4-7FB757B46FF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972C-28BE-4154-A0D9-718AC03F0DC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10156"/>
      </p:ext>
    </p:extLst>
  </p:cSld>
  <p:clrMapOvr>
    <a:masterClrMapping/>
  </p:clrMapOvr>
  <p:transition advClick="0" advTm="49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665A-70F9-46E4-A888-ACBFDE17211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C351-14E5-46A8-AA90-F65B6488D44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16611"/>
      </p:ext>
    </p:extLst>
  </p:cSld>
  <p:clrMapOvr>
    <a:masterClrMapping/>
  </p:clrMapOvr>
  <p:transition advClick="0" advTm="4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AA50-7083-4CAF-9AED-B2C22A967F8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6D40-7EC8-412A-A12F-7D75911101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86170"/>
      </p:ext>
    </p:extLst>
  </p:cSld>
  <p:clrMapOvr>
    <a:masterClrMapping/>
  </p:clrMapOvr>
  <p:transition advClick="0" advTm="4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33B29C8-1986-48FA-BA17-3C5B5CA66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8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33B29C8-1986-48FA-BA17-3C5B5CA66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8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B0C729-CDF8-40D6-B36B-600F8842ED9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AAFCA1-8973-463C-BD4D-5DB334A5659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30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4900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1.sld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38200" y="914400"/>
            <a:ext cx="7848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7200" b="1" dirty="0">
                <a:solidFill>
                  <a:srgbClr val="FFFFFF"/>
                </a:solidFill>
              </a:rPr>
              <a:t>بسم الله الرحمن الرحیم</a:t>
            </a:r>
            <a:endParaRPr lang="en-US" sz="7200" b="1" dirty="0">
              <a:solidFill>
                <a:srgbClr val="FFFFFF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47700" y="2362200"/>
            <a:ext cx="77724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a-IR" sz="4000" b="1" dirty="0">
                <a:solidFill>
                  <a:srgbClr val="FFFFFF"/>
                </a:solidFill>
              </a:rPr>
              <a:t>کلوا و اشربوا و لا تسرفوا</a:t>
            </a:r>
            <a:endParaRPr lang="en-US" sz="4000" dirty="0">
              <a:solidFill>
                <a:srgbClr val="FFFFFF"/>
              </a:solidFill>
            </a:endParaRPr>
          </a:p>
          <a:p>
            <a:pPr algn="ctr"/>
            <a:r>
              <a:rPr lang="fa-IR" sz="4000" b="1" dirty="0">
                <a:solidFill>
                  <a:srgbClr val="FFFFFF"/>
                </a:solidFill>
              </a:rPr>
              <a:t>بخورید و بیاشامید ولی اسراف نکنید</a:t>
            </a:r>
            <a:endParaRPr lang="en-US" sz="4000" dirty="0">
              <a:solidFill>
                <a:srgbClr val="FFFFFF"/>
              </a:solidFill>
            </a:endParaRPr>
          </a:p>
          <a:p>
            <a:pPr algn="ctr" eaLnBrk="0" hangingPunct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495800"/>
            <a:ext cx="5867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 smtClean="0">
                <a:solidFill>
                  <a:schemeClr val="bg1"/>
                </a:solidFill>
              </a:rPr>
              <a:t>امیر حسین محمدیان</a:t>
            </a:r>
          </a:p>
          <a:p>
            <a:pPr algn="ctr"/>
            <a:r>
              <a:rPr lang="fa-IR" sz="3600" b="1" dirty="0" smtClean="0">
                <a:solidFill>
                  <a:schemeClr val="bg1"/>
                </a:solidFill>
              </a:rPr>
              <a:t>دوره 40</a:t>
            </a:r>
            <a:endParaRPr lang="fa-I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4568937" imgH="3426100" progId="PowerPoint.Slide.12">
                  <p:embed/>
                </p:oleObj>
              </mc:Choice>
              <mc:Fallback>
                <p:oleObj r:id="rId4" imgW="4568937" imgH="342610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133600" y="1676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419600" y="4098925"/>
            <a:ext cx="1841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sz="2800" b="1">
              <a:solidFill>
                <a:srgbClr val="000000"/>
              </a:solidFill>
              <a:cs typeface="B Nazanin" pitchFamily="2" charset="-78"/>
            </a:endParaRPr>
          </a:p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209800"/>
            <a:ext cx="6858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dirty="0" smtClean="0">
                <a:latin typeface="AngsanaUPC" pitchFamily="18" charset="-34"/>
                <a:cs typeface="B Davat" pitchFamily="2" charset="-78"/>
              </a:rPr>
              <a:t>یشجع القرآن الناس علی الاستفاده من الطیبات التی تضمن سلامه الابدان و تسبب نشاط الامت و تقدمها  </a:t>
            </a:r>
            <a:endParaRPr lang="fa-IR" sz="4400" dirty="0">
              <a:latin typeface="AngsanaUPC" pitchFamily="18" charset="-34"/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4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r>
              <a:rPr lang="fa-IR" sz="3200" dirty="0" smtClean="0"/>
              <a:t>الاطباء یستعملون البصل فی علاج بعض الامراض وهو مفید لتطهیر الفم من الجراثیم</a:t>
            </a:r>
            <a:endParaRPr lang="fa-I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609600"/>
            <a:ext cx="4724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dirty="0" smtClean="0"/>
              <a:t>البصل</a:t>
            </a:r>
            <a:endParaRPr lang="fa-IR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314" r="10979" b="4635"/>
          <a:stretch/>
        </p:blipFill>
        <p:spPr bwMode="auto">
          <a:xfrm>
            <a:off x="1143000" y="3505200"/>
            <a:ext cx="2541624" cy="21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4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9000">
        <p14:flip dir="r"/>
      </p:transition>
    </mc:Choice>
    <mc:Fallback xmlns="">
      <p:transition spd="slow" advClick="0" advTm="4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Times New Roman" pitchFamily="18" charset="0"/>
                <a:cs typeface="Times New Roman" pitchFamily="18" charset="0"/>
              </a:rPr>
              <a:t>الرطب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r>
              <a:rPr lang="fa-IR" sz="3200" dirty="0"/>
              <a:t>هو احد ملوک الفواکه الثلاثه: العنب و التین و الرطب </a:t>
            </a:r>
          </a:p>
          <a:p>
            <a:pPr marL="136525" indent="0" algn="ctr">
              <a:buNone/>
            </a:pPr>
            <a:r>
              <a:rPr lang="fa-IR" sz="3200" dirty="0"/>
              <a:t>الرطب مع قدح من اللبن غذاء کامل </a:t>
            </a:r>
          </a:p>
          <a:p>
            <a:pPr marL="136525" indent="0" algn="ctr">
              <a:buNone/>
            </a:pPr>
            <a:endParaRPr lang="fa-I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99631"/>
            <a:ext cx="326707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90055"/>
            <a:ext cx="3005137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9000">
        <p14:flip dir="r"/>
      </p:transition>
    </mc:Choice>
    <mc:Fallback xmlns="">
      <p:transition spd="slow" advClick="0" advTm="4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الزیتون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r>
              <a:rPr lang="fa-IR" sz="3200" dirty="0"/>
              <a:t>کل ما فی شجره الزیتون –من ورق وثمر وزیت –ینفع </a:t>
            </a:r>
            <a:r>
              <a:rPr lang="fa-IR" sz="3200" dirty="0" smtClean="0"/>
              <a:t>الناس</a:t>
            </a:r>
            <a:endParaRPr lang="fa-I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9" y="3124200"/>
            <a:ext cx="376078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9000">
        <p14:gallery dir="l"/>
      </p:transition>
    </mc:Choice>
    <mc:Fallback xmlns="">
      <p:transition spd="slow" advClick="0" advTm="4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"/>
            <a:ext cx="6400800" cy="1752600"/>
          </a:xfrm>
        </p:spPr>
        <p:txBody>
          <a:bodyPr/>
          <a:lstStyle/>
          <a:p>
            <a:r>
              <a:rPr lang="ar-SA" sz="4400" dirty="0" smtClean="0"/>
              <a:t>اللبن</a:t>
            </a:r>
            <a:endParaRPr lang="fa-IR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7543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/>
              <a:t>اللبن غ</a:t>
            </a:r>
            <a:r>
              <a:rPr lang="fa-IR" sz="3200" dirty="0" smtClean="0"/>
              <a:t>ذا کامل و علماء التغذیه یعتبرونه افضل المواد الغذائیه</a:t>
            </a:r>
            <a:endParaRPr lang="fa-I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51274"/>
            <a:ext cx="479742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63258"/>
      </p:ext>
    </p:extLst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العسل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r>
              <a:rPr lang="fa-IR" sz="3200" dirty="0" smtClean="0"/>
              <a:t>فی العسل سبعون ماده مختلفه مفیده و هو مبید للجراثیم </a:t>
            </a:r>
            <a:endParaRPr lang="fa-IR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708782" cy="27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56439"/>
            <a:ext cx="25669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77653"/>
      </p:ext>
    </p:extLst>
  </p:cSld>
  <p:clrMapOvr>
    <a:masterClrMapping/>
  </p:clrMapOvr>
  <p:transition advClick="0"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السمک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r>
              <a:rPr lang="fa-IR" sz="3200" dirty="0" smtClean="0"/>
              <a:t>السمک من الاطعمه المفیده لامراض القلب  </a:t>
            </a:r>
          </a:p>
          <a:p>
            <a:pPr marL="136525" indent="0" algn="ctr">
              <a:buNone/>
            </a:pPr>
            <a:r>
              <a:rPr lang="fa-IR" sz="3200" dirty="0" smtClean="0"/>
              <a:t>وفیه عنصر الفوسفور وفیه منافع للناس </a:t>
            </a:r>
            <a:endParaRPr lang="fa-I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41500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16258"/>
      </p:ext>
    </p:extLst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عدس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r>
              <a:rPr lang="fa-IR" sz="3200" dirty="0" smtClean="0"/>
              <a:t>هو غذاء سهل الهضم غنی بالبروتین </a:t>
            </a:r>
            <a:endParaRPr lang="fa-I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3962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577474"/>
      </p:ext>
    </p:extLst>
  </p:cSld>
  <p:clrMapOvr>
    <a:masterClrMapping/>
  </p:clrMapOvr>
  <p:transition advClick="0"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7E99D7"/>
      </a:dk2>
      <a:lt2>
        <a:srgbClr val="C9C2D1"/>
      </a:lt2>
      <a:accent1>
        <a:srgbClr val="CEB966"/>
      </a:accent1>
      <a:accent2>
        <a:srgbClr val="9CB084"/>
      </a:accent2>
      <a:accent3>
        <a:srgbClr val="365BB0"/>
      </a:accent3>
      <a:accent4>
        <a:srgbClr val="365BB0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bg2">
            <a:lumMod val="5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isometricRightUp">
            <a:rot lat="1956875" lon="20337403" rev="808067"/>
          </a:camera>
          <a:lightRig rig="threePt" dir="t"/>
        </a:scene3d>
      </a:spPr>
      <a:bodyPr rtlCol="0" anchor="ctr"/>
      <a:lstStyle>
        <a:defPPr algn="ctr">
          <a:defRPr sz="2000" dirty="0" smtClean="0">
            <a:cs typeface="2  Bardiya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128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Default Design</vt:lpstr>
      <vt:lpstr>1_Default Design</vt:lpstr>
      <vt:lpstr>Apex</vt:lpstr>
      <vt:lpstr>Microsoft PowerPoint Slide</vt:lpstr>
      <vt:lpstr>PowerPoint Presentation</vt:lpstr>
      <vt:lpstr>PowerPoint Presentation</vt:lpstr>
      <vt:lpstr>PowerPoint Presentation</vt:lpstr>
      <vt:lpstr>الرطب</vt:lpstr>
      <vt:lpstr>الزیتون </vt:lpstr>
      <vt:lpstr>PowerPoint Presentation</vt:lpstr>
      <vt:lpstr>العسل</vt:lpstr>
      <vt:lpstr>السمک </vt:lpstr>
      <vt:lpstr>عدس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fmb</cp:lastModifiedBy>
  <cp:revision>17</cp:revision>
  <dcterms:created xsi:type="dcterms:W3CDTF">2006-08-16T00:00:00Z</dcterms:created>
  <dcterms:modified xsi:type="dcterms:W3CDTF">2014-04-04T16:19:13Z</dcterms:modified>
</cp:coreProperties>
</file>