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69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2DD05-4239-42D3-9CA3-913E686517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9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3AEF5-142B-4E90-B019-0737C6FE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1039-8559-459E-A163-5A31DACC26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13B87-8766-4ECE-87D9-E2FD80EEE4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AA40-F055-4B0C-AB2D-C76452848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CEEF1-911F-4D7F-A07D-2C1F0519EE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5FD17-258C-441D-A412-9F572E68B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B63F4-E8A4-4911-AE37-32EA10743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4078-230B-4B25-84EB-550065D15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69E8B-7D93-4C46-901B-E3830B1F9A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8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A2F26-C8A0-4242-B268-BA538F8047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5C74-2F69-42F9-B49D-55FF24979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E36A9-794A-4624-9789-E46DBBEA3B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07DBA-84DD-4704-B76D-8CC0FB809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AE8F6-A897-4CB7-8E15-1465A360C9D6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318A2-F3CF-41DB-8BD3-0591B1FF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34B177D-D439-4D74-8812-F2B081239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1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sz="7200" b="1" dirty="0"/>
              <a:t>بسمه تعالی </a:t>
            </a:r>
            <a:endParaRPr lang="en-US" sz="7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3657600"/>
            <a:ext cx="65532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/>
              <a:t>امير حسين محم</a:t>
            </a:r>
            <a:r>
              <a:rPr lang="fa-IR" sz="3600" b="1" dirty="0" smtClean="0"/>
              <a:t>د</a:t>
            </a:r>
            <a:r>
              <a:rPr lang="ar-SA" sz="3600" b="1" dirty="0" smtClean="0"/>
              <a:t>يان </a:t>
            </a:r>
          </a:p>
          <a:p>
            <a:pPr algn="ctr"/>
            <a:r>
              <a:rPr lang="fa-IR" sz="3600" b="1" dirty="0" smtClean="0"/>
              <a:t>دوره40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727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hamid\Desktop\فاطمه\220\عکس های بهاری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2"/>
            <a:ext cx="6858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b="1" dirty="0" smtClean="0"/>
              <a:t>عالم بلا عمل کالشجر بلا ثمر  </a:t>
            </a:r>
          </a:p>
          <a:p>
            <a:pPr marL="0" indent="0" algn="ctr">
              <a:buNone/>
            </a:pPr>
            <a:r>
              <a:rPr lang="fa-IR" b="1" dirty="0" smtClean="0"/>
              <a:t>عالم بی عمل مانند درخت بی ثمر است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264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b="1" dirty="0" smtClean="0"/>
              <a:t>المرء بخلیله  </a:t>
            </a:r>
          </a:p>
          <a:p>
            <a:pPr marL="0" indent="0" algn="ctr">
              <a:buNone/>
            </a:pPr>
            <a:r>
              <a:rPr lang="fa-IR" b="1" dirty="0" smtClean="0"/>
              <a:t>انسان به دوستش شناخته میشود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05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78"/>
            <a:ext cx="9144000" cy="689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6600" b="1" dirty="0" smtClean="0"/>
              <a:t>ضرب المثل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7259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buNone/>
            </a:pPr>
            <a:r>
              <a:rPr lang="fa-IR" b="1" dirty="0" smtClean="0"/>
              <a:t> خیرالکلام </a:t>
            </a:r>
            <a:r>
              <a:rPr lang="fa-IR" b="1" smtClean="0"/>
              <a:t>ما </a:t>
            </a:r>
            <a:r>
              <a:rPr lang="fa-IR" b="1" smtClean="0"/>
              <a:t>قل و دل </a:t>
            </a:r>
            <a:endParaRPr lang="fa-IR" b="1" dirty="0" smtClean="0"/>
          </a:p>
          <a:p>
            <a:pPr marL="0" indent="0" algn="ctr" rtl="1">
              <a:buNone/>
            </a:pPr>
            <a:r>
              <a:rPr lang="fa-IR" b="1" dirty="0" smtClean="0"/>
              <a:t> </a:t>
            </a:r>
          </a:p>
          <a:p>
            <a:pPr marL="0" indent="0" algn="ctr" rtl="1">
              <a:buNone/>
            </a:pPr>
            <a:r>
              <a:rPr lang="fa-IR" b="1" dirty="0" smtClean="0"/>
              <a:t>کم گوی وگزیده گوی چون در </a:t>
            </a:r>
          </a:p>
          <a:p>
            <a:pPr marL="0" indent="0" algn="ctr" rtl="1">
              <a:buNone/>
            </a:pPr>
            <a:r>
              <a:rPr lang="fa-IR" b="1" dirty="0" smtClean="0"/>
              <a:t>تا ز اندک تو جهان شود پر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7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hamid\Desktop\فاطمه\220\عکس های بهاری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buNone/>
            </a:pPr>
            <a:r>
              <a:rPr lang="fa-IR" b="1" dirty="0" smtClean="0"/>
              <a:t>خیر الامور اوسطها  </a:t>
            </a:r>
          </a:p>
          <a:p>
            <a:pPr marL="0" indent="0" algn="ctr" rtl="1">
              <a:buNone/>
            </a:pPr>
            <a:r>
              <a:rPr lang="fa-IR" b="1" dirty="0" smtClean="0"/>
              <a:t>میانه روی بهترین رویه است </a:t>
            </a:r>
          </a:p>
          <a:p>
            <a:pPr marL="0" indent="0" algn="ctr" rtl="1">
              <a:buNone/>
            </a:pPr>
            <a:endParaRPr lang="fa-IR" dirty="0" smtClean="0"/>
          </a:p>
          <a:p>
            <a:pPr marL="0" indent="0" algn="ctr" rtl="1">
              <a:buNone/>
            </a:pPr>
            <a:endParaRPr lang="fa-IR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b="1" dirty="0" smtClean="0"/>
              <a:t>لیس للانسان الا ما سعی </a:t>
            </a:r>
          </a:p>
          <a:p>
            <a:pPr marL="0" indent="0" algn="ctr">
              <a:buNone/>
            </a:pPr>
            <a:r>
              <a:rPr lang="fa-IR" b="1" dirty="0" smtClean="0"/>
              <a:t>نابرده رنج گنج میسر نمیشود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84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b="1" dirty="0" smtClean="0"/>
              <a:t>من جال نال </a:t>
            </a:r>
          </a:p>
          <a:p>
            <a:pPr marL="0" indent="0" algn="ctr">
              <a:buNone/>
            </a:pPr>
            <a:r>
              <a:rPr lang="fa-IR" b="1" dirty="0" smtClean="0"/>
              <a:t>جوینده یابنده است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b="1" dirty="0" smtClean="0"/>
              <a:t>اطلبوا العلم من المهد الی اللحد </a:t>
            </a:r>
          </a:p>
          <a:p>
            <a:pPr marL="0" indent="0" algn="ctr">
              <a:buNone/>
            </a:pPr>
            <a:r>
              <a:rPr lang="fa-IR" b="1" dirty="0" smtClean="0"/>
              <a:t>ز گهواره تا گور دانش بجوی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76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b="1" dirty="0" smtClean="0"/>
              <a:t>لاتوخر عمل الیوم لغد </a:t>
            </a:r>
          </a:p>
          <a:p>
            <a:pPr marL="0" indent="0" algn="ctr">
              <a:buNone/>
            </a:pPr>
            <a:r>
              <a:rPr lang="fa-IR" b="1" dirty="0" smtClean="0"/>
              <a:t>کار امروز را به فردا میفکن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72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hamid\Desktop\فاطمه\220\عکس های بهاری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b="1" dirty="0" smtClean="0"/>
              <a:t>ادب المرء خیر من ذهبه </a:t>
            </a:r>
          </a:p>
          <a:p>
            <a:pPr marL="0" indent="0" algn="ctr">
              <a:buNone/>
            </a:pPr>
            <a:r>
              <a:rPr lang="fa-IR" b="1" dirty="0" smtClean="0"/>
              <a:t>ادب مرد بهتر از ثروت اوست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72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108</Words>
  <Application>Microsoft Office PowerPoint</Application>
  <PresentationFormat>On-screen Show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Alborz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تعالی </dc:title>
  <dc:creator>dogخر</dc:creator>
  <cp:lastModifiedBy>fmb</cp:lastModifiedBy>
  <cp:revision>12</cp:revision>
  <dcterms:created xsi:type="dcterms:W3CDTF">2004-12-31T21:41:56Z</dcterms:created>
  <dcterms:modified xsi:type="dcterms:W3CDTF">2014-04-04T11:05:48Z</dcterms:modified>
</cp:coreProperties>
</file>