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47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6E502-F834-45B5-9679-86C9234DEF01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621E7-AE17-41AE-8A2C-5096892510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6E502-F834-45B5-9679-86C9234DEF01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621E7-AE17-41AE-8A2C-5096892510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6E502-F834-45B5-9679-86C9234DEF01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621E7-AE17-41AE-8A2C-5096892510BD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6E502-F834-45B5-9679-86C9234DEF01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621E7-AE17-41AE-8A2C-5096892510B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6E502-F834-45B5-9679-86C9234DEF01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621E7-AE17-41AE-8A2C-5096892510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6E502-F834-45B5-9679-86C9234DEF01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621E7-AE17-41AE-8A2C-5096892510B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6E502-F834-45B5-9679-86C9234DEF01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621E7-AE17-41AE-8A2C-5096892510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6E502-F834-45B5-9679-86C9234DEF01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621E7-AE17-41AE-8A2C-5096892510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6E502-F834-45B5-9679-86C9234DEF01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621E7-AE17-41AE-8A2C-5096892510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6E502-F834-45B5-9679-86C9234DEF01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621E7-AE17-41AE-8A2C-5096892510BD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6E502-F834-45B5-9679-86C9234DEF01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621E7-AE17-41AE-8A2C-5096892510BD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D8C6E502-F834-45B5-9679-86C9234DEF01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CBE621E7-AE17-41AE-8A2C-5096892510BD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486400" y="281576"/>
            <a:ext cx="2743200" cy="4879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sz="7200" dirty="0" smtClean="0">
                <a:latin typeface="IranNastaliq" pitchFamily="18" charset="0"/>
                <a:cs typeface="IranNastaliq" pitchFamily="18" charset="0"/>
              </a:rPr>
              <a:t>تحیا تی   و سلامی لک</a:t>
            </a:r>
            <a:endParaRPr lang="en-US" sz="7200" dirty="0">
              <a:latin typeface="IranNastaliq" pitchFamily="18" charset="0"/>
              <a:cs typeface="IranNastaliq" pitchFamily="18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935182" y="748145"/>
            <a:ext cx="4191000" cy="5715000"/>
            <a:chOff x="935182" y="748145"/>
            <a:chExt cx="4191000" cy="5715000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521" t="10985" r="42810"/>
            <a:stretch/>
          </p:blipFill>
          <p:spPr>
            <a:xfrm>
              <a:off x="935182" y="748145"/>
              <a:ext cx="4191000" cy="5715000"/>
            </a:xfrm>
            <a:prstGeom prst="rect">
              <a:avLst/>
            </a:prstGeom>
            <a:ln>
              <a:solidFill>
                <a:srgbClr val="FFFFFF"/>
              </a:solidFill>
            </a:ln>
          </p:spPr>
        </p:pic>
        <p:sp>
          <p:nvSpPr>
            <p:cNvPr id="8" name="Rectangle 7"/>
            <p:cNvSpPr/>
            <p:nvPr/>
          </p:nvSpPr>
          <p:spPr>
            <a:xfrm>
              <a:off x="4724400" y="990600"/>
              <a:ext cx="401782" cy="533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780664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4800600" cy="2819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a-IR" sz="9600" dirty="0" smtClean="0">
                <a:latin typeface="IranNastaliq" pitchFamily="18" charset="0"/>
                <a:cs typeface="IranNastaliq" pitchFamily="18" charset="0"/>
              </a:rPr>
              <a:t>اعتقد انه مریض</a:t>
            </a:r>
            <a:endParaRPr lang="en-US" sz="9600" dirty="0">
              <a:latin typeface="IranNastaliq" pitchFamily="18" charset="0"/>
              <a:cs typeface="IranNastaliq" pitchFamily="18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5105400" y="909570"/>
            <a:ext cx="3100242" cy="4710546"/>
            <a:chOff x="7076210" y="374069"/>
            <a:chExt cx="1756062" cy="4045527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8963" t="10641"/>
            <a:stretch/>
          </p:blipFill>
          <p:spPr>
            <a:xfrm>
              <a:off x="7197437" y="374069"/>
              <a:ext cx="1634835" cy="4045527"/>
            </a:xfrm>
            <a:prstGeom prst="rect">
              <a:avLst/>
            </a:prstGeom>
          </p:spPr>
        </p:pic>
        <p:sp>
          <p:nvSpPr>
            <p:cNvPr id="6" name="Rectangle 5"/>
            <p:cNvSpPr/>
            <p:nvPr/>
          </p:nvSpPr>
          <p:spPr>
            <a:xfrm>
              <a:off x="7076210" y="1556178"/>
              <a:ext cx="533400" cy="263481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113313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0" y="1447800"/>
            <a:ext cx="4800600" cy="5867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a-IR" sz="19900" dirty="0" smtClean="0">
                <a:latin typeface="IranNastaliq" pitchFamily="18" charset="0"/>
                <a:cs typeface="IranNastaliq" pitchFamily="18" charset="0"/>
              </a:rPr>
              <a:t>عفوا</a:t>
            </a:r>
            <a:endParaRPr lang="en-US" sz="19900" dirty="0">
              <a:latin typeface="IranNastaliq" pitchFamily="18" charset="0"/>
              <a:cs typeface="IranNastaliq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685800"/>
            <a:ext cx="4343400" cy="556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8797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781800" y="2590800"/>
            <a:ext cx="1981200" cy="3810000"/>
          </a:xfrm>
        </p:spPr>
        <p:txBody>
          <a:bodyPr>
            <a:noAutofit/>
          </a:bodyPr>
          <a:lstStyle/>
          <a:p>
            <a:pPr marL="0" indent="0" algn="r" rtl="1">
              <a:lnSpc>
                <a:spcPct val="150000"/>
              </a:lnSpc>
              <a:buNone/>
            </a:pPr>
            <a:r>
              <a:rPr lang="fa-IR" sz="3600" dirty="0" smtClean="0">
                <a:latin typeface="IranNastaliq" pitchFamily="18" charset="0"/>
                <a:cs typeface="IranNastaliq" pitchFamily="18" charset="0"/>
              </a:rPr>
              <a:t>ارید ان ارسل هدیة الی صدیقی نرگس </a:t>
            </a:r>
            <a:endParaRPr lang="en-US" sz="3600" dirty="0">
              <a:latin typeface="IranNastaliq" pitchFamily="18" charset="0"/>
              <a:cs typeface="IranNastaliq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58" t="7522" r="10192" b="7397"/>
          <a:stretch/>
        </p:blipFill>
        <p:spPr>
          <a:xfrm>
            <a:off x="4876800" y="2590800"/>
            <a:ext cx="2161310" cy="227214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577446" y="2644592"/>
            <a:ext cx="38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1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0704" y="4038600"/>
            <a:ext cx="2670464" cy="267046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657600" y="4038600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2</a:t>
            </a:r>
            <a:endParaRPr lang="en-US" sz="28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42" r="11980"/>
          <a:stretch/>
        </p:blipFill>
        <p:spPr>
          <a:xfrm>
            <a:off x="777586" y="1775802"/>
            <a:ext cx="1813214" cy="2443773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2438400" y="1981200"/>
            <a:ext cx="22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6189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65</TotalTime>
  <Words>19</Words>
  <Application>Microsoft Office PowerPoint</Application>
  <PresentationFormat>On-screen Show (4:3)</PresentationFormat>
  <Paragraphs>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Candara</vt:lpstr>
      <vt:lpstr>IranNastaliq</vt:lpstr>
      <vt:lpstr>Symbol</vt:lpstr>
      <vt:lpstr>Waveform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hamid reza</dc:creator>
  <cp:lastModifiedBy>S.Mikhchehgar</cp:lastModifiedBy>
  <cp:revision>6</cp:revision>
  <dcterms:created xsi:type="dcterms:W3CDTF">2016-10-08T13:35:02Z</dcterms:created>
  <dcterms:modified xsi:type="dcterms:W3CDTF">2016-11-30T17:15:17Z</dcterms:modified>
</cp:coreProperties>
</file>